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0" r:id="rId3"/>
    <p:sldId id="261" r:id="rId4"/>
    <p:sldId id="258" r:id="rId5"/>
    <p:sldId id="259" r:id="rId6"/>
    <p:sldId id="256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B881A-FD75-415D-8769-C6EE6E1D613A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6ABB88-1103-4AFF-870E-FD9EA6BA5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2AD2E3-E2E3-4E10-ABA6-A3A2B5316291}" type="slidenum">
              <a:rPr lang="ru-RU" smtClean="0"/>
              <a:pPr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2AD2E3-E2E3-4E10-ABA6-A3A2B5316291}" type="slidenum">
              <a:rPr lang="ru-RU" smtClean="0"/>
              <a:pPr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2AD2E3-E2E3-4E10-ABA6-A3A2B5316291}" type="slidenum">
              <a:rPr lang="ru-RU" smtClean="0"/>
              <a:pPr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2AD2E3-E2E3-4E10-ABA6-A3A2B5316291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2AD2E3-E2E3-4E10-ABA6-A3A2B5316291}" type="slidenum">
              <a:rPr lang="ru-RU" smtClean="0"/>
              <a:pPr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81718-C6D4-4B0B-8479-1DBFFC4B49D8}" type="datetimeFigureOut">
              <a:rPr lang="ru-RU" smtClean="0"/>
              <a:pPr/>
              <a:t>18.09.2012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C615F-F5EC-46E2-9625-31C45C001D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4572000" y="3717032"/>
            <a:ext cx="3581400" cy="7635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1892-1959 гг.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76600" y="1295400"/>
            <a:ext cx="6096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АЛЕКСАНДР</a:t>
            </a:r>
            <a:endParaRPr lang="ru-RU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  <a:p>
            <a:pPr algn="ctr">
              <a:defRPr/>
            </a:pPr>
            <a:r>
              <a:rPr lang="ru-RU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 </a:t>
            </a:r>
            <a:r>
              <a:rPr lang="ru-RU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НИКОЛАЕВИЧ</a:t>
            </a:r>
            <a:r>
              <a:rPr lang="ru-RU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 </a:t>
            </a:r>
          </a:p>
          <a:p>
            <a:pPr algn="ctr">
              <a:defRPr/>
            </a:pPr>
            <a:r>
              <a:rPr lang="ru-RU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ГВОЗДЕВ</a:t>
            </a:r>
            <a:endParaRPr lang="ru-RU" sz="4400" b="1" i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</p:txBody>
      </p:sp>
      <p:pic>
        <p:nvPicPr>
          <p:cNvPr id="9220" name="Рисунок 5" descr="1266295445_115591-yan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DEDF7"/>
              </a:clrFrom>
              <a:clrTo>
                <a:srgbClr val="EDED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58074">
            <a:off x="1597025" y="4911725"/>
            <a:ext cx="287655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Rectangle 7"/>
          <p:cNvSpPr>
            <a:spLocks noChangeArrowheads="1"/>
          </p:cNvSpPr>
          <p:nvPr/>
        </p:nvSpPr>
        <p:spPr bwMode="auto">
          <a:xfrm flipV="1">
            <a:off x="2411413" y="6324600"/>
            <a:ext cx="6732587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24400" y="6248400"/>
            <a:ext cx="4343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© 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Кафедра русского языка, культуры речи и методики их преподавания 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 flipV="1">
            <a:off x="2362200" y="727075"/>
            <a:ext cx="6732588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4343400" y="106680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400" y="152400"/>
            <a:ext cx="899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120-ЛЕТИЮ СО ДНЯ РОЖДЕНИЯ ПОСВЯЩАЕТСЯ</a:t>
            </a:r>
          </a:p>
        </p:txBody>
      </p:sp>
      <p:pic>
        <p:nvPicPr>
          <p:cNvPr id="14" name="Рисунок 13" descr="Портрет Гвоздева.jpg"/>
          <p:cNvPicPr>
            <a:picLocks noChangeAspect="1"/>
          </p:cNvPicPr>
          <p:nvPr/>
        </p:nvPicPr>
        <p:blipFill>
          <a:blip r:embed="rId4" cstate="print"/>
          <a:srcRect l="16787" t="3801" r="11011" b="25850"/>
          <a:stretch>
            <a:fillRect/>
          </a:stretch>
        </p:blipFill>
        <p:spPr>
          <a:xfrm rot="-240000">
            <a:off x="463501" y="1010953"/>
            <a:ext cx="3075055" cy="4120574"/>
          </a:xfrm>
          <a:prstGeom prst="round2DiagRect">
            <a:avLst>
              <a:gd name="adj1" fmla="val 16667"/>
              <a:gd name="adj2" fmla="val 8040"/>
            </a:avLst>
          </a:prstGeom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1" name="Рисунок 7" descr="1266295445_115591-yan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DEDF7"/>
              </a:clrFrom>
              <a:clrTo>
                <a:srgbClr val="EDED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38392">
            <a:off x="1712913" y="4440238"/>
            <a:ext cx="287655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7704" y="4725144"/>
            <a:ext cx="5400600" cy="7635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spc="50" dirty="0">
                <a:ln w="11430"/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А.Н.Гвоздев за рабочим столом. 1957 г.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 flipV="1">
            <a:off x="2411413" y="6324600"/>
            <a:ext cx="6732587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24400" y="6248400"/>
            <a:ext cx="4343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© 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Кафедра русского языка, культуры речи и методики их преподавания 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 flipV="1">
            <a:off x="2362200" y="727075"/>
            <a:ext cx="6732588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4343400" y="106680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400" y="152400"/>
            <a:ext cx="899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120-ЛЕТИЮ СО ДНЯ РОЖДЕНИЯ ПОСВЯЩАЕТСЯ</a:t>
            </a:r>
          </a:p>
        </p:txBody>
      </p:sp>
      <p:pic>
        <p:nvPicPr>
          <p:cNvPr id="9" name="Рисунок 8" descr="за столом.jpg"/>
          <p:cNvPicPr>
            <a:picLocks noChangeAspect="1"/>
          </p:cNvPicPr>
          <p:nvPr/>
        </p:nvPicPr>
        <p:blipFill>
          <a:blip r:embed="rId3" cstate="print"/>
          <a:srcRect l="51444" t="10101" r="15343" b="55250"/>
          <a:stretch>
            <a:fillRect/>
          </a:stretch>
        </p:blipFill>
        <p:spPr>
          <a:xfrm rot="16200000">
            <a:off x="2865628" y="454852"/>
            <a:ext cx="3412743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187624" y="4725144"/>
            <a:ext cx="6912768" cy="7635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spc="50" dirty="0" smtClean="0">
                <a:ln w="11430"/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Александр Николаевич и Вера Николаевна Гвоздевы. 1954 </a:t>
            </a:r>
            <a:r>
              <a:rPr lang="ru-RU" sz="2000" b="1" spc="50" dirty="0">
                <a:ln w="11430"/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г.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 flipV="1">
            <a:off x="2411413" y="6324600"/>
            <a:ext cx="6732587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24400" y="6248400"/>
            <a:ext cx="4343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© 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Кафедра русского языка, культуры речи и методики их преподавания 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 flipV="1">
            <a:off x="2362200" y="727075"/>
            <a:ext cx="6732588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4343400" y="106680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400" y="152400"/>
            <a:ext cx="899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120-ЛЕТИЮ СО ДНЯ РОЖДЕНИЯ ПОСВЯЩАЕТСЯ</a:t>
            </a:r>
          </a:p>
        </p:txBody>
      </p:sp>
      <p:pic>
        <p:nvPicPr>
          <p:cNvPr id="12" name="Рисунок 11" descr="2.jpg"/>
          <p:cNvPicPr>
            <a:picLocks noChangeAspect="1"/>
          </p:cNvPicPr>
          <p:nvPr/>
        </p:nvPicPr>
        <p:blipFill>
          <a:blip r:embed="rId3" cstate="print"/>
          <a:srcRect l="24549" t="37799" r="26354" b="39101"/>
          <a:stretch>
            <a:fillRect/>
          </a:stretch>
        </p:blipFill>
        <p:spPr>
          <a:xfrm>
            <a:off x="2195736" y="1196752"/>
            <a:ext cx="5020922" cy="32488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2843808" y="4797152"/>
            <a:ext cx="3581400" cy="7635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spc="50" dirty="0">
                <a:ln w="11430"/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А.Н.Гвоздев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 flipV="1">
            <a:off x="2411413" y="6324600"/>
            <a:ext cx="6732587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24400" y="6248400"/>
            <a:ext cx="4343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© 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Кафедра русского языка, культуры речи и методики их преподавания 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 flipV="1">
            <a:off x="2362200" y="727075"/>
            <a:ext cx="6732588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4343400" y="106680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400" y="152400"/>
            <a:ext cx="899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120-ЛЕТИЮ СО ДНЯ РОЖДЕНИЯ ПОСВЯЩАЕТСЯ</a:t>
            </a:r>
          </a:p>
        </p:txBody>
      </p:sp>
      <p:pic>
        <p:nvPicPr>
          <p:cNvPr id="12" name="Рисунок 11" descr="гвоздев и Фролова.jpg"/>
          <p:cNvPicPr>
            <a:picLocks noChangeAspect="1"/>
          </p:cNvPicPr>
          <p:nvPr/>
        </p:nvPicPr>
        <p:blipFill>
          <a:blip r:embed="rId3" cstate="print"/>
          <a:srcRect l="45668" t="6493" r="24711" b="67849"/>
          <a:stretch>
            <a:fillRect/>
          </a:stretch>
        </p:blipFill>
        <p:spPr>
          <a:xfrm>
            <a:off x="3059832" y="980728"/>
            <a:ext cx="3024336" cy="3602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475656" y="5157192"/>
            <a:ext cx="5832648" cy="7635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200" b="1" spc="50" dirty="0" smtClean="0">
                <a:ln w="11430"/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Александр Николаевич, Вера Николаевна Гвоздевы и Леночка Кубарева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 flipV="1">
            <a:off x="2411413" y="6324600"/>
            <a:ext cx="6732587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24400" y="6248400"/>
            <a:ext cx="4343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© 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Кафедра русского языка, культуры речи и методики их преподавания 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 flipV="1">
            <a:off x="2362200" y="727075"/>
            <a:ext cx="6732588" cy="349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92938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4343400" y="106680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400" y="152400"/>
            <a:ext cx="899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120-ЛЕТИЮ СО ДНЯ РОЖДЕНИЯ ПОСВЯЩАЕТСЯ</a:t>
            </a:r>
          </a:p>
        </p:txBody>
      </p:sp>
      <p:pic>
        <p:nvPicPr>
          <p:cNvPr id="9" name="Рисунок 8" descr="Леночка на руках у Гвоздева.jpg"/>
          <p:cNvPicPr>
            <a:picLocks noChangeAspect="1"/>
          </p:cNvPicPr>
          <p:nvPr/>
        </p:nvPicPr>
        <p:blipFill>
          <a:blip r:embed="rId3" cstate="print"/>
          <a:srcRect l="21661" t="5901" r="24007" b="65750"/>
          <a:stretch>
            <a:fillRect/>
          </a:stretch>
        </p:blipFill>
        <p:spPr>
          <a:xfrm>
            <a:off x="1763688" y="908720"/>
            <a:ext cx="5619308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120</Words>
  <Application>Microsoft Office PowerPoint</Application>
  <PresentationFormat>Экран (4:3)</PresentationFormat>
  <Paragraphs>23</Paragraphs>
  <Slides>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1892-1959 гг.</vt:lpstr>
      <vt:lpstr>А.Н.Гвоздев за рабочим столом. 1957 г.</vt:lpstr>
      <vt:lpstr>Александр Николаевич и Вера Николаевна Гвоздевы. 1954 г.</vt:lpstr>
      <vt:lpstr>А.Н.Гвоздев</vt:lpstr>
      <vt:lpstr>Александр Николаевич, Вера Николаевна Гвоздевы и Леночка Кубарева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1890-1966</dc:title>
  <dc:creator>Ольга</dc:creator>
  <cp:lastModifiedBy>Ольга</cp:lastModifiedBy>
  <cp:revision>20</cp:revision>
  <dcterms:created xsi:type="dcterms:W3CDTF">2012-09-18T10:33:17Z</dcterms:created>
  <dcterms:modified xsi:type="dcterms:W3CDTF">2012-09-18T17:25:14Z</dcterms:modified>
</cp:coreProperties>
</file>